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Fira Sans Extra Condensed Medium"/>
      <p:regular r:id="rId18"/>
      <p:bold r:id="rId19"/>
      <p:italic r:id="rId20"/>
      <p:boldItalic r:id="rId21"/>
    </p:embeddedFont>
    <p:embeddedFont>
      <p:font typeface="Roboto Condensed"/>
      <p:regular r:id="rId22"/>
      <p:bold r:id="rId23"/>
      <p:italic r:id="rId24"/>
      <p:boldItalic r:id="rId25"/>
    </p:embeddedFont>
    <p:embeddedFont>
      <p:font typeface="Squada One"/>
      <p:regular r:id="rId26"/>
    </p:embeddedFont>
    <p:embeddedFont>
      <p:font typeface="Roboto Condensed Light"/>
      <p:regular r:id="rId27"/>
      <p:bold r:id="rId28"/>
      <p:italic r:id="rId29"/>
      <p:boldItalic r:id="rId30"/>
    </p:embeddedFont>
    <p:embeddedFont>
      <p:font typeface="Exo 2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ExtraCondensedMedium-italic.fntdata"/><Relationship Id="rId22" Type="http://schemas.openxmlformats.org/officeDocument/2006/relationships/font" Target="fonts/RobotoCondensed-regular.fntdata"/><Relationship Id="rId21" Type="http://schemas.openxmlformats.org/officeDocument/2006/relationships/font" Target="fonts/FiraSansExtraCondensedMedium-boldItalic.fntdata"/><Relationship Id="rId24" Type="http://schemas.openxmlformats.org/officeDocument/2006/relationships/font" Target="fonts/RobotoCondensed-italic.fntdata"/><Relationship Id="rId23" Type="http://schemas.openxmlformats.org/officeDocument/2006/relationships/font" Target="fonts/RobotoCondense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SquadaOne-regular.fntdata"/><Relationship Id="rId25" Type="http://schemas.openxmlformats.org/officeDocument/2006/relationships/font" Target="fonts/RobotoCondensed-boldItalic.fntdata"/><Relationship Id="rId28" Type="http://schemas.openxmlformats.org/officeDocument/2006/relationships/font" Target="fonts/RobotoCondensedLight-bold.fntdata"/><Relationship Id="rId27" Type="http://schemas.openxmlformats.org/officeDocument/2006/relationships/font" Target="fonts/RobotoCondensedLigh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CondensedLight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Exo2-regular.fntdata"/><Relationship Id="rId30" Type="http://schemas.openxmlformats.org/officeDocument/2006/relationships/font" Target="fonts/RobotoCondensedLight-boldItalic.fntdata"/><Relationship Id="rId11" Type="http://schemas.openxmlformats.org/officeDocument/2006/relationships/slide" Target="slides/slide7.xml"/><Relationship Id="rId33" Type="http://schemas.openxmlformats.org/officeDocument/2006/relationships/font" Target="fonts/Exo2-italic.fntdata"/><Relationship Id="rId10" Type="http://schemas.openxmlformats.org/officeDocument/2006/relationships/slide" Target="slides/slide6.xml"/><Relationship Id="rId32" Type="http://schemas.openxmlformats.org/officeDocument/2006/relationships/font" Target="fonts/Exo2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Exo2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FiraSansExtraCondensedMedium-bold.fntdata"/><Relationship Id="rId18" Type="http://schemas.openxmlformats.org/officeDocument/2006/relationships/font" Target="fonts/FiraSansExtraCondensed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8d3b44f08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8d3b44f08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8d3b44f08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8d3b44f08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8d3b44f08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8d3b44f08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8d3b44f08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8d3b44f08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40422e07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40422e07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8d3b44f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8d3b44f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465e7bc0b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465e7bc0b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1abfbaf28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1abfbaf28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8d3b44f08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8d3b44f08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8d3b44f08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8d3b44f08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8d3b44f08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8d3b44f08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8d3b44f08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8d3b44f0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0" name="Google Shape;70;p1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2" name="Google Shape;72;p1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4" name="Google Shape;74;p1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0" name="Google Shape;80;p1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6" name="Google Shape;86;p13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" name="Google Shape;87;p13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6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0" name="Google Shape;100;p16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">
  <p:cSld name="CUSTOM_29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6" name="Google Shape;126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33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0" name="Google Shape;60;p10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Nama Kelompok:</a:t>
            </a:r>
            <a:endParaRPr/>
          </a:p>
          <a:p>
            <a:pPr indent="-304800" lvl="0" marL="457200" rtl="0" algn="r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Putra Adi Wardana 		4210161017</a:t>
            </a:r>
            <a:endParaRPr/>
          </a:p>
          <a:p>
            <a:pPr indent="-304800" lvl="0" marL="457200" rtl="0" algn="r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Much.Rizki Andrianto 		4210171015</a:t>
            </a:r>
            <a:endParaRPr/>
          </a:p>
        </p:txBody>
      </p:sp>
      <p:sp>
        <p:nvSpPr>
          <p:cNvPr id="133" name="Google Shape;133;p26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FISH ROYALE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34" name="Google Shape;134;p26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PLAY SERVICE</a:t>
            </a:r>
            <a:endParaRPr/>
          </a:p>
        </p:txBody>
      </p:sp>
      <p:sp>
        <p:nvSpPr>
          <p:cNvPr id="213" name="Google Shape;213;p35"/>
          <p:cNvSpPr txBox="1"/>
          <p:nvPr>
            <p:ph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214" name="Google Shape;214;p35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PLAY SERVICE</a:t>
            </a:r>
            <a:endParaRPr/>
          </a:p>
        </p:txBody>
      </p:sp>
      <p:cxnSp>
        <p:nvCxnSpPr>
          <p:cNvPr id="220" name="Google Shape;220;p36"/>
          <p:cNvCxnSpPr/>
          <p:nvPr/>
        </p:nvCxnSpPr>
        <p:spPr>
          <a:xfrm>
            <a:off x="2232425" y="0"/>
            <a:ext cx="0" cy="106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" name="Google Shape;221;p36"/>
          <p:cNvSpPr txBox="1"/>
          <p:nvPr>
            <p:ph idx="2" type="ctrTitle"/>
          </p:nvPr>
        </p:nvSpPr>
        <p:spPr>
          <a:xfrm>
            <a:off x="2285760" y="1905767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Login</a:t>
            </a:r>
            <a:endParaRPr sz="1800"/>
          </a:p>
        </p:txBody>
      </p:sp>
      <p:sp>
        <p:nvSpPr>
          <p:cNvPr id="222" name="Google Shape;222;p36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Location </a:t>
            </a:r>
            <a:endParaRPr sz="1800"/>
          </a:p>
        </p:txBody>
      </p:sp>
      <p:sp>
        <p:nvSpPr>
          <p:cNvPr id="223" name="Google Shape;223;p36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Mengambil lokasi negara pemain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6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Drive</a:t>
            </a:r>
            <a:endParaRPr sz="1800"/>
          </a:p>
        </p:txBody>
      </p:sp>
      <p:sp>
        <p:nvSpPr>
          <p:cNvPr id="225" name="Google Shape;225;p36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Mendownload Asset saat pertama kali game dimainkan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200" y="1513150"/>
            <a:ext cx="1212775" cy="121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326" y="3570575"/>
            <a:ext cx="1137525" cy="1137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6"/>
          <p:cNvSpPr txBox="1"/>
          <p:nvPr>
            <p:ph idx="4" type="subTitle"/>
          </p:nvPr>
        </p:nvSpPr>
        <p:spPr>
          <a:xfrm>
            <a:off x="2232435" y="233327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akun Google saat pertama kali bermain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9161" y="1398387"/>
            <a:ext cx="1442273" cy="1442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MULTIPLAYER</a:t>
            </a:r>
            <a:endParaRPr/>
          </a:p>
        </p:txBody>
      </p:sp>
      <p:sp>
        <p:nvSpPr>
          <p:cNvPr id="235" name="Google Shape;235;p37"/>
          <p:cNvSpPr txBox="1"/>
          <p:nvPr>
            <p:ph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236" name="Google Shape;236;p37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MULTIPLAYER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2" name="Google Shape;242;p38"/>
          <p:cNvSpPr/>
          <p:nvPr/>
        </p:nvSpPr>
        <p:spPr>
          <a:xfrm>
            <a:off x="3079550" y="2572350"/>
            <a:ext cx="3055500" cy="8337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8"/>
          <p:cNvSpPr txBox="1"/>
          <p:nvPr/>
        </p:nvSpPr>
        <p:spPr>
          <a:xfrm>
            <a:off x="3334400" y="2709000"/>
            <a:ext cx="25458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Multiplayer menggunakan UNET dengan kerja Realtime UDP</a:t>
            </a:r>
            <a:endParaRPr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TABLE OF CONTENTS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0" name="Google Shape;140;p27"/>
          <p:cNvSpPr txBox="1"/>
          <p:nvPr>
            <p:ph idx="2" type="ctrTitle"/>
          </p:nvPr>
        </p:nvSpPr>
        <p:spPr>
          <a:xfrm>
            <a:off x="1257150" y="627450"/>
            <a:ext cx="1107600" cy="3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DESKRIPSI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1" name="Google Shape;141;p27"/>
          <p:cNvSpPr txBox="1"/>
          <p:nvPr>
            <p:ph idx="9" type="ctrTitle"/>
          </p:nvPr>
        </p:nvSpPr>
        <p:spPr>
          <a:xfrm>
            <a:off x="1257150" y="1611800"/>
            <a:ext cx="1107600" cy="3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GAMEPLAY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2" name="Google Shape;142;p27"/>
          <p:cNvSpPr txBox="1"/>
          <p:nvPr>
            <p:ph idx="3" type="title"/>
          </p:nvPr>
        </p:nvSpPr>
        <p:spPr>
          <a:xfrm>
            <a:off x="2105398" y="544423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3" name="Google Shape;143;p27"/>
          <p:cNvSpPr txBox="1"/>
          <p:nvPr>
            <p:ph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4" name="Google Shape;144;p27"/>
          <p:cNvSpPr txBox="1"/>
          <p:nvPr>
            <p:ph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45" name="Google Shape;145;p27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27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" name="Google Shape;147;p27"/>
          <p:cNvSpPr txBox="1"/>
          <p:nvPr>
            <p:ph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8" name="Google Shape;148;p27"/>
          <p:cNvSpPr txBox="1"/>
          <p:nvPr>
            <p:ph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05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9" name="Google Shape;149;p27"/>
          <p:cNvSpPr txBox="1"/>
          <p:nvPr>
            <p:ph idx="14" type="ctrTitle"/>
          </p:nvPr>
        </p:nvSpPr>
        <p:spPr>
          <a:xfrm>
            <a:off x="407500" y="2393700"/>
            <a:ext cx="1925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PLATFORM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0" name="Google Shape;150;p27"/>
          <p:cNvSpPr txBox="1"/>
          <p:nvPr>
            <p:ph idx="16" type="ctrTitle"/>
          </p:nvPr>
        </p:nvSpPr>
        <p:spPr>
          <a:xfrm>
            <a:off x="6811550" y="2150475"/>
            <a:ext cx="2093100" cy="3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PLAY SERVICE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1" name="Google Shape;151;p27"/>
          <p:cNvSpPr txBox="1"/>
          <p:nvPr>
            <p:ph idx="18" type="ctrTitle"/>
          </p:nvPr>
        </p:nvSpPr>
        <p:spPr>
          <a:xfrm>
            <a:off x="6811550" y="3237250"/>
            <a:ext cx="1396500" cy="3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MULTIPLAYER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DESKRIPSI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7" name="Google Shape;157;p28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58" name="Google Shape;158;p28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</a:t>
            </a:r>
            <a:endParaRPr sz="2800">
              <a:solidFill>
                <a:schemeClr val="dk2"/>
              </a:solidFill>
            </a:endParaRPr>
          </a:p>
        </p:txBody>
      </p:sp>
      <p:sp>
        <p:nvSpPr>
          <p:cNvPr id="164" name="Google Shape;164;p29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Ikan-i</a:t>
            </a:r>
            <a:r>
              <a:rPr lang="en"/>
              <a:t>kan </a:t>
            </a:r>
            <a:r>
              <a:rPr lang="en"/>
              <a:t>berlomba mencari makanan untuk di simpan dalam markas timnya masing masing . Dengan Kepintaran menggiring makanan tentu dibutuhkan para ikan . Siapa yang mendapatkan paling banyak makanan diantara dua kubu ? Kita lihat saja .</a:t>
            </a:r>
            <a:endParaRPr/>
          </a:p>
        </p:txBody>
      </p:sp>
      <p:cxnSp>
        <p:nvCxnSpPr>
          <p:cNvPr id="165" name="Google Shape;165;p29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29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/>
        </p:nvSpPr>
        <p:spPr>
          <a:xfrm>
            <a:off x="1710015" y="3646563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JUPITER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72" name="Google Shape;172;p3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GENRE GAME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73" name="Google Shape;173;p30"/>
          <p:cNvSpPr/>
          <p:nvPr/>
        </p:nvSpPr>
        <p:spPr>
          <a:xfrm>
            <a:off x="3079550" y="2572350"/>
            <a:ext cx="3055500" cy="8337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0"/>
          <p:cNvSpPr txBox="1"/>
          <p:nvPr/>
        </p:nvSpPr>
        <p:spPr>
          <a:xfrm>
            <a:off x="3856617" y="2581716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75" name="Google Shape;175;p30"/>
          <p:cNvSpPr txBox="1"/>
          <p:nvPr/>
        </p:nvSpPr>
        <p:spPr>
          <a:xfrm>
            <a:off x="3334400" y="2762250"/>
            <a:ext cx="25458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CASUAL , ARCADE , MULTIPLAYER</a:t>
            </a:r>
            <a:endParaRPr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6" name="Google Shape;176;p30"/>
          <p:cNvSpPr txBox="1"/>
          <p:nvPr/>
        </p:nvSpPr>
        <p:spPr>
          <a:xfrm>
            <a:off x="3874904" y="1084115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MARS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77" name="Google Shape;177;p30"/>
          <p:cNvSpPr txBox="1"/>
          <p:nvPr/>
        </p:nvSpPr>
        <p:spPr>
          <a:xfrm>
            <a:off x="3946004" y="1352325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Despite being red, Mars is a cold place, not hot</a:t>
            </a:r>
            <a:endParaRPr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GAMEPLAY</a:t>
            </a:r>
            <a:endParaRPr/>
          </a:p>
        </p:txBody>
      </p:sp>
      <p:sp>
        <p:nvSpPr>
          <p:cNvPr id="183" name="Google Shape;183;p31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84" name="Google Shape;184;p31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Google Shape;189;p32"/>
          <p:cNvCxnSpPr/>
          <p:nvPr/>
        </p:nvCxnSpPr>
        <p:spPr>
          <a:xfrm>
            <a:off x="3957600" y="3045275"/>
            <a:ext cx="136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32"/>
          <p:cNvSpPr txBox="1"/>
          <p:nvPr>
            <p:ph idx="2" type="ctrTitle"/>
          </p:nvPr>
        </p:nvSpPr>
        <p:spPr>
          <a:xfrm>
            <a:off x="1964840" y="170675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GAMEPLAY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1" name="Google Shape;191;p32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pemain terbagi menjadi 2 tim memasukkan makanan ke markas mereka masing masing dengan batasan waktu tertentu . Jika waktu habis maka tim dengan skor terbesar akan menang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92" name="Google Shape;1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0613" y="1911800"/>
            <a:ext cx="3971925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PLATFORM</a:t>
            </a:r>
            <a:endParaRPr/>
          </a:p>
        </p:txBody>
      </p:sp>
      <p:sp>
        <p:nvSpPr>
          <p:cNvPr id="198" name="Google Shape;198;p33"/>
          <p:cNvSpPr txBox="1"/>
          <p:nvPr>
            <p:ph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99" name="Google Shape;199;p33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4" name="Google Shape;204;p34"/>
          <p:cNvCxnSpPr/>
          <p:nvPr/>
        </p:nvCxnSpPr>
        <p:spPr>
          <a:xfrm rot="10800000">
            <a:off x="7697530" y="2949500"/>
            <a:ext cx="1616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34"/>
          <p:cNvCxnSpPr/>
          <p:nvPr/>
        </p:nvCxnSpPr>
        <p:spPr>
          <a:xfrm rot="10800000">
            <a:off x="-48642" y="2148175"/>
            <a:ext cx="1482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3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PLATFORM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07" name="Google Shape;2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7750" y="1753125"/>
            <a:ext cx="2740825" cy="239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 Newsletter by Slidesgo">
  <a:themeElements>
    <a:clrScheme name="Simple Light">
      <a:dk1>
        <a:srgbClr val="AAFFEE"/>
      </a:dk1>
      <a:lt1>
        <a:srgbClr val="05214A"/>
      </a:lt1>
      <a:dk2>
        <a:srgbClr val="00FFCD"/>
      </a:dk2>
      <a:lt2>
        <a:srgbClr val="FFFFFF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